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23FA0AA2-636A-4BCE-A7FC-5AB590F044E2}"/>
    <pc:docChg chg="undo custSel addSld modSld">
      <pc:chgData name="Alessio Casati (Nokia)" userId="6f050b0a-bf61-49f1-93be-076af52cf2e7" providerId="ADAL" clId="{23FA0AA2-636A-4BCE-A7FC-5AB590F044E2}" dt="2023-05-12T12:03:52.815" v="1580" actId="20577"/>
      <pc:docMkLst>
        <pc:docMk/>
      </pc:docMkLst>
      <pc:sldChg chg="addSp modSp new mod">
        <pc:chgData name="Alessio Casati (Nokia)" userId="6f050b0a-bf61-49f1-93be-076af52cf2e7" providerId="ADAL" clId="{23FA0AA2-636A-4BCE-A7FC-5AB590F044E2}" dt="2023-05-12T12:03:52.815" v="1580" actId="20577"/>
        <pc:sldMkLst>
          <pc:docMk/>
          <pc:sldMk cId="3590653022" sldId="256"/>
        </pc:sldMkLst>
        <pc:spChg chg="mod">
          <ac:chgData name="Alessio Casati (Nokia)" userId="6f050b0a-bf61-49f1-93be-076af52cf2e7" providerId="ADAL" clId="{23FA0AA2-636A-4BCE-A7FC-5AB590F044E2}" dt="2023-05-12T11:57:45.644" v="1574" actId="20577"/>
          <ac:spMkLst>
            <pc:docMk/>
            <pc:sldMk cId="3590653022" sldId="256"/>
            <ac:spMk id="2" creationId="{24A82808-2062-8B4D-F420-14EF47AAB14B}"/>
          </ac:spMkLst>
        </pc:spChg>
        <pc:spChg chg="mod">
          <ac:chgData name="Alessio Casati (Nokia)" userId="6f050b0a-bf61-49f1-93be-076af52cf2e7" providerId="ADAL" clId="{23FA0AA2-636A-4BCE-A7FC-5AB590F044E2}" dt="2023-05-12T05:09:10.603" v="1408" actId="1076"/>
          <ac:spMkLst>
            <pc:docMk/>
            <pc:sldMk cId="3590653022" sldId="256"/>
            <ac:spMk id="3" creationId="{11B04689-1D16-4FC6-3D1B-ADEB75013A5C}"/>
          </ac:spMkLst>
        </pc:spChg>
        <pc:spChg chg="add mod">
          <ac:chgData name="Alessio Casati (Nokia)" userId="6f050b0a-bf61-49f1-93be-076af52cf2e7" providerId="ADAL" clId="{23FA0AA2-636A-4BCE-A7FC-5AB590F044E2}" dt="2023-05-12T05:09:00.069" v="1406" actId="1076"/>
          <ac:spMkLst>
            <pc:docMk/>
            <pc:sldMk cId="3590653022" sldId="256"/>
            <ac:spMk id="4" creationId="{658A26E8-4FC5-C3E4-6737-00C7EBA68AEA}"/>
          </ac:spMkLst>
        </pc:spChg>
        <pc:spChg chg="add mod">
          <ac:chgData name="Alessio Casati (Nokia)" userId="6f050b0a-bf61-49f1-93be-076af52cf2e7" providerId="ADAL" clId="{23FA0AA2-636A-4BCE-A7FC-5AB590F044E2}" dt="2023-05-12T12:03:52.815" v="1580" actId="20577"/>
          <ac:spMkLst>
            <pc:docMk/>
            <pc:sldMk cId="3590653022" sldId="256"/>
            <ac:spMk id="5" creationId="{FFF6B185-A4F1-15A9-BCCE-8C71110BCF05}"/>
          </ac:spMkLst>
        </pc:spChg>
      </pc:sldChg>
      <pc:sldChg chg="modSp new mod">
        <pc:chgData name="Alessio Casati (Nokia)" userId="6f050b0a-bf61-49f1-93be-076af52cf2e7" providerId="ADAL" clId="{23FA0AA2-636A-4BCE-A7FC-5AB590F044E2}" dt="2023-05-12T11:57:13.436" v="1566" actId="20577"/>
        <pc:sldMkLst>
          <pc:docMk/>
          <pc:sldMk cId="1396292672" sldId="257"/>
        </pc:sldMkLst>
        <pc:spChg chg="mod">
          <ac:chgData name="Alessio Casati (Nokia)" userId="6f050b0a-bf61-49f1-93be-076af52cf2e7" providerId="ADAL" clId="{23FA0AA2-636A-4BCE-A7FC-5AB590F044E2}" dt="2023-05-12T11:55:05.390" v="1474" actId="20577"/>
          <ac:spMkLst>
            <pc:docMk/>
            <pc:sldMk cId="1396292672" sldId="257"/>
            <ac:spMk id="2" creationId="{8736FC0B-1794-C64D-113E-3E8B4FC0FD71}"/>
          </ac:spMkLst>
        </pc:spChg>
        <pc:spChg chg="mod">
          <ac:chgData name="Alessio Casati (Nokia)" userId="6f050b0a-bf61-49f1-93be-076af52cf2e7" providerId="ADAL" clId="{23FA0AA2-636A-4BCE-A7FC-5AB590F044E2}" dt="2023-05-12T11:57:13.436" v="1566" actId="20577"/>
          <ac:spMkLst>
            <pc:docMk/>
            <pc:sldMk cId="1396292672" sldId="257"/>
            <ac:spMk id="3" creationId="{44F976C8-ADBC-4AAE-7716-20622E9FCB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C096B-D314-29FD-1A3D-0EB95E45E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F2734E-117F-EF08-704F-2465AFE33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E1573-8B26-1E61-B3A2-DADC0FBB7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8E7D-4A23-7DBF-7C7E-14510BB2C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C7F01-B0F4-B74C-2980-5E9E659D5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33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3E58C-111C-666F-18D9-3C8E1452D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BEEA9C-757C-7434-203B-B8F3C09BE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1A091-8AA7-45AD-6E1D-63E138F8D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6073C-E622-BE13-3D65-88E6EE31B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F8FB2-24D2-2168-9E51-68A9FFA07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312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AED3FB-5C79-2934-A01E-E062344B6E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C1D1CB-7B84-BA9A-F747-742CA08805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5413F-7296-1BDE-7FCA-9EE98E36A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DE101-D4D1-FBD0-627D-F00F2653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4D544-7B08-E36F-34DD-FECB2C636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0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96893-5C72-B424-B995-C9145018A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722BF-FA69-361E-5459-1ED2A6996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B21B1-C6EB-368A-5456-EDACF5014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D37F4-B79B-2A3B-C478-DCBB05291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393A6-1988-5C5B-1685-4667FEB2B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671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77466-92D7-157C-5C1C-1104FDE99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41972C-563B-9F16-38C5-F1BA05821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61E9A5-A8F5-6931-C7A4-025D5AF69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1EFAC-4332-F631-1EB1-DBFF76AF0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08B95-0BC8-24DD-2670-64F0CB5D9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549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6A3B-ECB4-A2C5-DD05-1E4294684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57C9D-4AF8-C98B-301F-C8513A24F4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400031-611F-4E69-2175-63ED907D58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04386-1AC0-1F76-8023-6CF8D40D7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1E17BE-4E65-3AEC-F29F-B7F2C4221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8C3F2-C992-D482-799C-1AC7A67C9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1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7913C-9098-0F81-3429-E39D963FC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052D7-910F-B32D-0C7A-CF6873CC7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B6E6BA-13F9-B076-042F-B79A11FEE4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F2339E-4202-A871-831B-EAFC7BD816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01A3AA-52DF-87E1-6AB8-C95F1DC28A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D50C4E-8F5B-F7B7-BD92-DD156E456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65F91B-69F9-32F2-F09C-40E1EE842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9D18EC-D058-3304-1EA3-8B2D20EDE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79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7F109-DB7C-27E9-800F-B87E69D66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87B9C8-B9DF-7E1F-ADC4-2B6E2124A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219BA6-8B11-4163-D72D-39F7EE745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042D0B-27E0-C480-2C04-9D09CF5CA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718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F9855E-ED9E-7217-F4B7-7AEF5B019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EF6177-CB61-B71D-13F6-41031A79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0BD775-8055-B105-B775-D1CB68CD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698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C1986-A945-BAFD-1B2F-D8E15652A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D8467-58AA-D54B-6766-1DED1C834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ACD34E-D744-6C58-712B-F1386959C5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8AFC53-7783-BE90-8B41-D07E4371F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2E6D0-5ABE-1B7F-3ED4-1FA066B15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AE0A1-27F6-8116-E83C-D316A27D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534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D3255-C4DC-EFA0-F6EC-21D194CE5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B04CA3-0247-C9EA-F12A-936808F0D8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FDF8C2-B410-461A-DDDB-A80863842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83CC2-E02C-5EA5-E763-A29086A05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DB0054-3F21-3533-5857-B3A8693E9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E4E785-A734-7961-28FD-5A3C42C48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049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80AA59-53E1-98A5-765D-E1AD8DF5C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3983EB-D82F-0327-6434-2A1B1A82B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F66F67-257C-E9E3-5559-D7E7EB289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7477E-C43A-4AC0-BE7F-75BA37AAACBA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BDD3E-2855-53CC-BD3D-A116E279B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E81D5-2DB8-129E-86C0-9E6DD80E96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EE7FF-D317-4192-A7EB-C2C2364758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92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82808-2062-8B4D-F420-14EF47AAB1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6566" y="1415661"/>
            <a:ext cx="9144000" cy="2387600"/>
          </a:xfrm>
        </p:spPr>
        <p:txBody>
          <a:bodyPr/>
          <a:lstStyle/>
          <a:p>
            <a:r>
              <a:rPr lang="en-GB" dirty="0"/>
              <a:t>On Slice Usage Policies handling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04689-1D16-4FC6-3D1B-ADEB75013A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00550"/>
            <a:ext cx="9144000" cy="1655762"/>
          </a:xfrm>
        </p:spPr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8A26E8-4FC5-C3E4-6737-00C7EBA68AEA}"/>
              </a:ext>
            </a:extLst>
          </p:cNvPr>
          <p:cNvSpPr txBox="1"/>
          <p:nvPr/>
        </p:nvSpPr>
        <p:spPr>
          <a:xfrm>
            <a:off x="1121434" y="1500428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3G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FF6B185-A4F1-15A9-BCCE-8C71110BC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36" y="368569"/>
            <a:ext cx="1124884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US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3GPP TSG-SA WG2#157	           									 S2-2307108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de-DE" altLang="zh-CN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Berlin</a:t>
            </a:r>
            <a:r>
              <a:rPr kumimoji="0" lang="de-DE" altLang="zh-CN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Germany, May </a:t>
            </a:r>
            <a:r>
              <a:rPr kumimoji="0" lang="sv-SE" altLang="zh-CN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22-26 2023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endParaRPr kumimoji="0" lang="en-GB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US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Source:	Nokia, Nokia Shanghai Bell</a:t>
            </a:r>
            <a:endParaRPr kumimoji="0" lang="en-GB" altLang="ja-JP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sv-SE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 item:	9.11.2</a:t>
            </a:r>
            <a:endParaRPr kumimoji="0" lang="en-GB" altLang="ja-JP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sv-SE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WI/</a:t>
            </a:r>
            <a:r>
              <a:rPr kumimoji="0" lang="sv-SE" altLang="ja-JP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Rel</a:t>
            </a:r>
            <a:r>
              <a:rPr kumimoji="0" lang="sv-SE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:	eNS_Ph3/Rel-18</a:t>
            </a:r>
            <a:endParaRPr kumimoji="0" lang="en-GB" altLang="ja-JP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GB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Document for:	</a:t>
            </a:r>
            <a:r>
              <a:rPr kumimoji="0" lang="en-GB" altLang="zh-CN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Discussion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653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6FC0B-1794-C64D-113E-3E8B4FC0F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Slice usage policy and handling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976C8-ADBC-4AAE-7716-20622E9FC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The slice usage policy (SUP) can be determined by info configured in AMF, or provided to AMF by AM-PCF, or provided to AMF by UDM (roaming case) and modified by VPLMN only if HPLMN allows.</a:t>
            </a:r>
          </a:p>
          <a:p>
            <a:r>
              <a:rPr lang="en-GB" dirty="0"/>
              <a:t>The SUP indicates for some S-NSSAI in subscription at least whether a slice is on demand. </a:t>
            </a:r>
            <a:r>
              <a:rPr lang="en-GB" b="1" dirty="0"/>
              <a:t>This is part of AM subscription info for roaming purposes.</a:t>
            </a:r>
            <a:r>
              <a:rPr lang="en-GB" dirty="0"/>
              <a:t> The indicator a S-NSSAI is on demand will make it clear to AMF in VPLMN it needs to configure in the UE a S-NSSAI of HPLMN is on demand and provide this to the UE when it provides the configured NSSAI.</a:t>
            </a:r>
          </a:p>
          <a:p>
            <a:r>
              <a:rPr lang="en-GB" dirty="0"/>
              <a:t>Optionally for slice on demand the UDM provides a Deregistration timer. If provided the VPLMN AMF/PCF shall set the timer to be the one provide by the UDM unless HPLMN allows change.</a:t>
            </a:r>
          </a:p>
          <a:p>
            <a:r>
              <a:rPr lang="en-GB" dirty="0"/>
              <a:t>If no SUP is provided by UDM the AMF uses local info or info from PCF.</a:t>
            </a:r>
          </a:p>
          <a:p>
            <a:r>
              <a:rPr lang="en-GB" dirty="0"/>
              <a:t>(independent of roaming) The AMF may prefer to not indicate a deregistration timer to the UE and just indicate to the UE the network slice is on demand and if so it would Deregister the network slice by using the UCU.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292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273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On Slice Usage Policies handling</vt:lpstr>
      <vt:lpstr>Slice usage policy and handling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Slice Usage Policies </dc:title>
  <dc:creator>Nokia</dc:creator>
  <cp:lastModifiedBy>Nokia</cp:lastModifiedBy>
  <cp:revision>1</cp:revision>
  <dcterms:created xsi:type="dcterms:W3CDTF">2023-05-02T13:09:29Z</dcterms:created>
  <dcterms:modified xsi:type="dcterms:W3CDTF">2023-05-12T12:04:01Z</dcterms:modified>
</cp:coreProperties>
</file>